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11" autoAdjust="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12" y="-56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8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7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1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1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8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3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5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AB28B-921A-1F42-9EF3-CCB6BBDA3F6F}" type="datetimeFigureOut">
              <a:rPr lang="en-US" smtClean="0"/>
              <a:t>5/4/16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71FC-2792-A347-B864-26845ADA7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urnament 24CH-certificat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2960" y="452954"/>
            <a:ext cx="9139157" cy="6856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9707" y="2786081"/>
            <a:ext cx="4511487" cy="1666028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000" b="1" i="1" dirty="0">
                <a:latin typeface="Times"/>
                <a:cs typeface="Times"/>
              </a:rPr>
              <a:t>Congratulations on your</a:t>
            </a:r>
            <a:br>
              <a:rPr lang="en-US" sz="2000" b="1" i="1" dirty="0">
                <a:latin typeface="Times"/>
                <a:cs typeface="Times"/>
              </a:rPr>
            </a:br>
            <a:r>
              <a:rPr lang="en-US" sz="2000" b="1" i="1" dirty="0">
                <a:latin typeface="Times"/>
                <a:cs typeface="Times"/>
              </a:rPr>
              <a:t>ACHIEVEMENT</a:t>
            </a:r>
            <a:br>
              <a:rPr lang="en-US" sz="2000" b="1" i="1" dirty="0">
                <a:latin typeface="Times"/>
                <a:cs typeface="Times"/>
              </a:rPr>
            </a:br>
            <a:r>
              <a:rPr lang="en-US" sz="2000" b="1" i="1" dirty="0">
                <a:latin typeface="Times"/>
                <a:cs typeface="Times"/>
              </a:rPr>
              <a:t>in the</a:t>
            </a:r>
            <a:br>
              <a:rPr lang="en-US" sz="2000" b="1" i="1" dirty="0">
                <a:latin typeface="Times"/>
                <a:cs typeface="Times"/>
              </a:rPr>
            </a:br>
            <a:r>
              <a:rPr lang="en-US" sz="2000" b="1" i="1" dirty="0">
                <a:latin typeface="Times"/>
                <a:cs typeface="Times"/>
              </a:rPr>
              <a:t>24 Challenge</a:t>
            </a:r>
            <a:r>
              <a:rPr lang="en-US" sz="2000" b="1" i="1" baseline="30000" dirty="0">
                <a:latin typeface="Times"/>
                <a:cs typeface="Times"/>
              </a:rPr>
              <a:t>®</a:t>
            </a:r>
            <a:r>
              <a:rPr lang="en-US" sz="2000" b="1" i="1" dirty="0">
                <a:latin typeface="Times"/>
                <a:cs typeface="Times"/>
              </a:rPr>
              <a:t> Math Tournament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5447" y="4859868"/>
            <a:ext cx="4380006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 Student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9051" y="6569109"/>
            <a:ext cx="19050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/>
              <a:t>TYPE NAME/TITLE HERE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174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Congratulations on your ACHIEVEMENT in the 24 Challenge® Math Tournament</vt:lpstr>
    </vt:vector>
  </TitlesOfParts>
  <Company>Suntex International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on your ACHIEVEMENT in the Xxxxxxxxxxxxx School 24 Challenge® Math Tournament</dc:title>
  <dc:creator>Lin Hochmiller</dc:creator>
  <cp:lastModifiedBy>Lin Hochmiller</cp:lastModifiedBy>
  <cp:revision>7</cp:revision>
  <dcterms:created xsi:type="dcterms:W3CDTF">2015-05-12T14:11:43Z</dcterms:created>
  <dcterms:modified xsi:type="dcterms:W3CDTF">2016-05-04T14:58:51Z</dcterms:modified>
</cp:coreProperties>
</file>